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Quicksand Bold" charset="1" panose="00000800000000000000"/>
      <p:regular r:id="rId7"/>
    </p:embeddedFont>
    <p:embeddedFont>
      <p:font typeface="Bodoni FLF Bold" charset="1" panose="02000803080000020003"/>
      <p:regular r:id="rId8"/>
    </p:embeddedFont>
    <p:embeddedFont>
      <p:font typeface="Daydream" charset="1" panose="00000000000000000000"/>
      <p:regular r:id="rId9"/>
    </p:embeddedFont>
    <p:embeddedFont>
      <p:font typeface="Quicksand Medium" charset="1" panose="000006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390" t="-260" r="-25390" b="-26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442084" y="28532303"/>
            <a:ext cx="6950217" cy="1592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39"/>
              </a:lnSpc>
              <a:spcBef>
                <a:spcPct val="0"/>
              </a:spcBef>
            </a:pPr>
            <a:r>
              <a:rPr lang="en-US" b="true" sz="9599" spc="1439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MAY</a:t>
            </a:r>
          </a:p>
        </p:txBody>
      </p:sp>
      <p:sp>
        <p:nvSpPr>
          <p:cNvPr name="AutoShape 4" id="4"/>
          <p:cNvSpPr/>
          <p:nvPr/>
        </p:nvSpPr>
        <p:spPr>
          <a:xfrm>
            <a:off x="16193608" y="29043006"/>
            <a:ext cx="36617" cy="6341291"/>
          </a:xfrm>
          <a:prstGeom prst="line">
            <a:avLst/>
          </a:prstGeom>
          <a:ln cap="flat" w="1428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true" rot="5400000">
            <a:off x="-10630459" y="7290038"/>
            <a:ext cx="30920399" cy="9224686"/>
          </a:xfrm>
          <a:custGeom>
            <a:avLst/>
            <a:gdLst/>
            <a:ahLst/>
            <a:cxnLst/>
            <a:rect r="r" b="b" t="t" l="l"/>
            <a:pathLst>
              <a:path h="9224686" w="30920399">
                <a:moveTo>
                  <a:pt x="0" y="9224686"/>
                </a:moveTo>
                <a:lnTo>
                  <a:pt x="30920399" y="9224686"/>
                </a:lnTo>
                <a:lnTo>
                  <a:pt x="30920399" y="0"/>
                </a:lnTo>
                <a:lnTo>
                  <a:pt x="0" y="0"/>
                </a:lnTo>
                <a:lnTo>
                  <a:pt x="0" y="9224686"/>
                </a:lnTo>
                <a:close/>
              </a:path>
            </a:pathLst>
          </a:custGeom>
          <a:blipFill>
            <a:blip r:embed="rId3"/>
            <a:stretch>
              <a:fillRect l="0" t="-198739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704767" y="29627679"/>
            <a:ext cx="6424850" cy="4061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84"/>
              </a:lnSpc>
              <a:spcBef>
                <a:spcPct val="0"/>
              </a:spcBef>
            </a:pPr>
            <a:r>
              <a:rPr lang="en-US" b="true" sz="23060">
                <a:solidFill>
                  <a:srgbClr val="FFFFFF"/>
                </a:solidFill>
                <a:latin typeface="Bodoni FLF Bold"/>
                <a:ea typeface="Bodoni FLF Bold"/>
                <a:cs typeface="Bodoni FLF Bold"/>
                <a:sym typeface="Bodoni FLF Bold"/>
              </a:rPr>
              <a:t>08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36553" y="14758670"/>
            <a:ext cx="15865512" cy="1116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088"/>
              </a:lnSpc>
            </a:pPr>
            <a:r>
              <a:rPr lang="en-US" sz="28800" spc="1382">
                <a:solidFill>
                  <a:srgbClr val="FFFFFF"/>
                </a:solidFill>
                <a:latin typeface="Daydream"/>
                <a:ea typeface="Daydream"/>
                <a:cs typeface="Daydream"/>
                <a:sym typeface="Daydream"/>
              </a:rPr>
              <a:t>Audrey </a:t>
            </a:r>
          </a:p>
          <a:p>
            <a:pPr algn="ctr">
              <a:lnSpc>
                <a:spcPts val="29088"/>
              </a:lnSpc>
            </a:pPr>
            <a:r>
              <a:rPr lang="en-US" sz="28800" spc="1382">
                <a:solidFill>
                  <a:srgbClr val="FFFFFF"/>
                </a:solidFill>
                <a:latin typeface="Daydream"/>
                <a:ea typeface="Daydream"/>
                <a:cs typeface="Daydream"/>
                <a:sym typeface="Daydream"/>
              </a:rPr>
              <a:t>&amp; </a:t>
            </a:r>
          </a:p>
          <a:p>
            <a:pPr algn="ctr">
              <a:lnSpc>
                <a:spcPts val="29088"/>
              </a:lnSpc>
            </a:pPr>
            <a:r>
              <a:rPr lang="en-US" sz="28800" spc="1382">
                <a:solidFill>
                  <a:srgbClr val="FFFFFF"/>
                </a:solidFill>
                <a:latin typeface="Daydream"/>
                <a:ea typeface="Daydream"/>
                <a:cs typeface="Daydream"/>
                <a:sym typeface="Daydream"/>
              </a:rPr>
              <a:t>Raphael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741165" y="10889830"/>
            <a:ext cx="13172679" cy="2590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79"/>
              </a:lnSpc>
            </a:pPr>
            <a:r>
              <a:rPr lang="en-US" b="true" sz="6399" spc="1062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TO THE WEDDING OF</a:t>
            </a:r>
          </a:p>
          <a:p>
            <a:pPr algn="ctr">
              <a:lnSpc>
                <a:spcPts val="1087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1189302" y="33626055"/>
            <a:ext cx="3892833" cy="141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47"/>
              </a:lnSpc>
              <a:spcBef>
                <a:spcPct val="0"/>
              </a:spcBef>
            </a:pPr>
            <a:r>
              <a:rPr lang="en-US" b="true" sz="8319" spc="1247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2025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590797" y="28839738"/>
            <a:ext cx="6345199" cy="141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647"/>
              </a:lnSpc>
            </a:pPr>
            <a:r>
              <a:rPr lang="en-US" sz="8319" b="true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AT 7 PM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327504" y="32048655"/>
            <a:ext cx="9465379" cy="1909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64"/>
              </a:lnSpc>
            </a:pPr>
            <a:r>
              <a:rPr lang="en-US" b="true" sz="5760" spc="864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123 ANY WHERE ST., </a:t>
            </a:r>
          </a:p>
          <a:p>
            <a:pPr algn="l">
              <a:lnSpc>
                <a:spcPts val="8064"/>
              </a:lnSpc>
              <a:spcBef>
                <a:spcPct val="0"/>
              </a:spcBef>
            </a:pPr>
            <a:r>
              <a:rPr lang="en-US" b="true" sz="5760" spc="864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ANY CITY</a:t>
            </a:r>
          </a:p>
        </p:txBody>
      </p:sp>
      <p:sp>
        <p:nvSpPr>
          <p:cNvPr name="Freeform 12" id="12"/>
          <p:cNvSpPr/>
          <p:nvPr/>
        </p:nvSpPr>
        <p:spPr>
          <a:xfrm flipH="false" flipV="true" rot="5400000">
            <a:off x="-10763105" y="26806335"/>
            <a:ext cx="31124732" cy="9285646"/>
          </a:xfrm>
          <a:custGeom>
            <a:avLst/>
            <a:gdLst/>
            <a:ahLst/>
            <a:cxnLst/>
            <a:rect r="r" b="b" t="t" l="l"/>
            <a:pathLst>
              <a:path h="9285646" w="31124732">
                <a:moveTo>
                  <a:pt x="0" y="9285646"/>
                </a:moveTo>
                <a:lnTo>
                  <a:pt x="31124732" y="9285646"/>
                </a:lnTo>
                <a:lnTo>
                  <a:pt x="31124732" y="0"/>
                </a:lnTo>
                <a:lnTo>
                  <a:pt x="0" y="0"/>
                </a:lnTo>
                <a:lnTo>
                  <a:pt x="0" y="9285646"/>
                </a:lnTo>
                <a:close/>
              </a:path>
            </a:pathLst>
          </a:custGeom>
          <a:blipFill>
            <a:blip r:embed="rId3"/>
            <a:stretch>
              <a:fillRect l="0" t="-198739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619240" y="7254913"/>
            <a:ext cx="19943112" cy="2465694"/>
          </a:xfrm>
          <a:custGeom>
            <a:avLst/>
            <a:gdLst/>
            <a:ahLst/>
            <a:cxnLst/>
            <a:rect r="r" b="b" t="t" l="l"/>
            <a:pathLst>
              <a:path h="2465694" w="19943112">
                <a:moveTo>
                  <a:pt x="0" y="0"/>
                </a:moveTo>
                <a:lnTo>
                  <a:pt x="19943113" y="0"/>
                </a:lnTo>
                <a:lnTo>
                  <a:pt x="19943113" y="2465694"/>
                </a:lnTo>
                <a:lnTo>
                  <a:pt x="0" y="24656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DAGyYxNiT-0</dc:identifier>
  <dcterms:modified xsi:type="dcterms:W3CDTF">2011-08-01T06:04:30Z</dcterms:modified>
  <cp:revision>1</cp:revision>
  <dc:title>Blue and White Elegant Wedding Invitation (32 x 48 英寸)</dc:title>
</cp:coreProperties>
</file>